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731f1e3bc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1731f1e3b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cb2a97152c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cb2a97152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cb2a97152c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cb2a97152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bg>
      <p:bgPr>
        <a:solidFill>
          <a:schemeClr val="lt2"/>
        </a:soli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" name="Google Shape;22;p2"/>
          <p:cNvSpPr/>
          <p:nvPr/>
        </p:nvSpPr>
        <p:spPr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3" name="Google Shape;23;p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" name="Google Shape;24;p2"/>
          <p:cNvSpPr/>
          <p:nvPr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5" name="Google Shape;25;p2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" name="Google Shape;26;p2"/>
          <p:cNvSpPr txBox="1"/>
          <p:nvPr>
            <p:ph idx="1" type="subTitle"/>
          </p:nvPr>
        </p:nvSpPr>
        <p:spPr>
          <a:xfrm>
            <a:off x="1371600" y="28194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None/>
              <a:defRPr b="1" i="0" sz="16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457200" marR="0" rtl="0" algn="ctr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ymbol"/>
              <a:buNone/>
              <a:defRPr b="0" i="0" sz="22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914400" marR="0" rtl="0" algn="ctr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Noto Symbol"/>
              <a:buNone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ymbol"/>
              <a:buNone/>
              <a:defRPr b="0" i="0" sz="20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1828800" marR="0" rtl="0" algn="ctr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2286000" marR="0" rtl="0" algn="ctr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oto Symbo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2743200" marR="0" rtl="0" algn="ctr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00"/>
              <a:buFont typeface="Georgia"/>
              <a:buNone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3200400" marR="0" rtl="0" algn="ctr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400"/>
              <a:buFont typeface="Georgia"/>
              <a:buNone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3657600" marR="0" rtl="0" algn="ctr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400"/>
              <a:buFont typeface="Georgia"/>
              <a:buNone/>
              <a:defRPr b="0" i="0" sz="1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7" name="Google Shape;27;p2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8" name="Google Shape;28;p2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cxnSp>
        <p:nvCxnSpPr>
          <p:cNvPr id="29" name="Google Shape;29;p2"/>
          <p:cNvCxnSpPr/>
          <p:nvPr/>
        </p:nvCxnSpPr>
        <p:spPr>
          <a:xfrm>
            <a:off x="155448" y="2420112"/>
            <a:ext cx="8833104" cy="0"/>
          </a:xfrm>
          <a:prstGeom prst="straightConnector1">
            <a:avLst/>
          </a:prstGeom>
          <a:noFill/>
          <a:ln cap="flat" cmpd="sng" w="11425">
            <a:solidFill>
              <a:srgbClr val="7A9798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30" name="Google Shape;30;p2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cap="flat" cmpd="sng" w="9525">
            <a:solidFill>
              <a:srgbClr val="7A9798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" name="Google Shape;31;p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2" name="Google Shape;32;p2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7A979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3" name="Google Shape;33;p2"/>
          <p:cNvSpPr txBox="1"/>
          <p:nvPr>
            <p:ph idx="12" type="sldNum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4" name="Google Shape;34;p2"/>
          <p:cNvSpPr txBox="1"/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Georgia"/>
              <a:buNone/>
              <a:defRPr b="0" i="0" sz="42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bg>
      <p:bgPr>
        <a:solidFill>
          <a:schemeClr val="lt2"/>
        </a:solidFill>
      </p:bgPr>
    </p:bg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1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400"/>
              <a:buFont typeface="Georgia"/>
              <a:buNone/>
              <a:defRPr sz="33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39" name="Google Shape;139;p11"/>
          <p:cNvSpPr txBox="1"/>
          <p:nvPr>
            <p:ph idx="1" type="body"/>
          </p:nvPr>
        </p:nvSpPr>
        <p:spPr>
          <a:xfrm rot="5400000">
            <a:off x="2269236" y="-443484"/>
            <a:ext cx="4599432" cy="85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Char char="●"/>
              <a:defRPr sz="2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17500" lvl="1" marL="914400" rtl="0" algn="l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ymbol"/>
              <a:buChar char="○"/>
              <a:defRPr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17500" lvl="2" marL="137160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Noto Symbol"/>
              <a:buChar char="•"/>
              <a:defRPr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17500" lvl="3" marL="182880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ymbol"/>
              <a:buChar char="•"/>
              <a:defRPr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17500" lvl="4" marL="228600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eorgia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rtl="0" algn="l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oto Symbol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 algn="l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 algn="l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 algn="l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400"/>
              <a:buFont typeface="Georgia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40" name="Google Shape;140;p11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41" name="Google Shape;141;p11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42" name="Google Shape;142;p11"/>
          <p:cNvSpPr txBox="1"/>
          <p:nvPr>
            <p:ph idx="12" type="sldNum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showMasterSp="0" type="vertTitleAndTx">
  <p:cSld name="VERTICAL_TITLE_AND_VERTICAL_TEXT">
    <p:bg>
      <p:bgPr>
        <a:solidFill>
          <a:schemeClr val="lt2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5" name="Google Shape;145;p12"/>
          <p:cNvSpPr/>
          <p:nvPr/>
        </p:nvSpPr>
        <p:spPr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6" name="Google Shape;146;p12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7" name="Google Shape;147;p1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8" name="Google Shape;148;p12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9" name="Google Shape;149;p12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cap="flat" cmpd="sng" w="9525">
            <a:solidFill>
              <a:srgbClr val="7A9798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50" name="Google Shape;150;p12"/>
          <p:cNvCxnSpPr/>
          <p:nvPr/>
        </p:nvCxnSpPr>
        <p:spPr>
          <a:xfrm rot="5400000">
            <a:off x="4021836" y="3278124"/>
            <a:ext cx="6245352" cy="0"/>
          </a:xfrm>
          <a:prstGeom prst="straightConnector1">
            <a:avLst/>
          </a:prstGeom>
          <a:noFill/>
          <a:ln cap="flat" cmpd="sng" w="9525">
            <a:solidFill>
              <a:srgbClr val="7A9798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51" name="Google Shape;151;p12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2" name="Google Shape;152;p12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7A979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3" name="Google Shape;153;p12"/>
          <p:cNvSpPr txBox="1"/>
          <p:nvPr>
            <p:ph idx="12" type="sldNum"/>
          </p:nvPr>
        </p:nvSpPr>
        <p:spPr>
          <a:xfrm>
            <a:off x="6915912" y="3009901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4" name="Google Shape;154;p12"/>
          <p:cNvSpPr txBox="1"/>
          <p:nvPr>
            <p:ph idx="1" type="body"/>
          </p:nvPr>
        </p:nvSpPr>
        <p:spPr>
          <a:xfrm rot="5400000">
            <a:off x="670717" y="-61117"/>
            <a:ext cx="5821366" cy="65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Char char="●"/>
              <a:defRPr sz="2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17500" lvl="1" marL="914400" rtl="0" algn="l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ymbol"/>
              <a:buChar char="○"/>
              <a:defRPr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17500" lvl="2" marL="137160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Noto Symbol"/>
              <a:buChar char="•"/>
              <a:defRPr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17500" lvl="3" marL="182880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ymbol"/>
              <a:buChar char="•"/>
              <a:defRPr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17500" lvl="4" marL="228600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eorgia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rtl="0" algn="l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oto Symbol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 algn="l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 algn="l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 algn="l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400"/>
              <a:buFont typeface="Georgia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55" name="Google Shape;155;p12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56" name="Google Shape;156;p12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57" name="Google Shape;157;p12"/>
          <p:cNvSpPr txBox="1"/>
          <p:nvPr>
            <p:ph type="title"/>
          </p:nvPr>
        </p:nvSpPr>
        <p:spPr>
          <a:xfrm rot="5400000">
            <a:off x="5189537" y="2506664"/>
            <a:ext cx="5851525" cy="144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400"/>
              <a:buFont typeface="Georgia"/>
              <a:buNone/>
              <a:defRPr sz="33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7A979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3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38" name="Google Shape;38;p3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39" name="Google Shape;39;p3"/>
          <p:cNvSpPr txBox="1"/>
          <p:nvPr>
            <p:ph idx="12" type="sldNum"/>
          </p:nvPr>
        </p:nvSpPr>
        <p:spPr>
          <a:xfrm>
            <a:off x="4361688" y="1026372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0" name="Google Shape;40;p3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Char char="●"/>
              <a:defRPr sz="2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17500" lvl="1" marL="914400" rtl="0" algn="l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ymbol"/>
              <a:buChar char="○"/>
              <a:defRPr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17500" lvl="2" marL="137160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Noto Symbol"/>
              <a:buChar char="•"/>
              <a:defRPr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17500" lvl="3" marL="182880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ymbol"/>
              <a:buChar char="•"/>
              <a:defRPr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17500" lvl="4" marL="228600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eorgia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rtl="0" algn="l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oto Symbol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 algn="l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 algn="l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 algn="l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400"/>
              <a:buFont typeface="Georgia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bg>
      <p:bgPr>
        <a:solidFill>
          <a:schemeClr val="lt1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4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3" name="Google Shape;43;p4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4" name="Google Shape;44;p4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5" name="Google Shape;45;p4"/>
          <p:cNvSpPr/>
          <p:nvPr/>
        </p:nvSpPr>
        <p:spPr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6" name="Google Shape;46;p4"/>
          <p:cNvSpPr/>
          <p:nvPr/>
        </p:nvSpPr>
        <p:spPr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7" name="Google Shape;47;p4"/>
          <p:cNvSpPr/>
          <p:nvPr/>
        </p:nvSpPr>
        <p:spPr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8" name="Google Shape;48;p4"/>
          <p:cNvSpPr txBox="1"/>
          <p:nvPr>
            <p:ph idx="1" type="body"/>
          </p:nvPr>
        </p:nvSpPr>
        <p:spPr>
          <a:xfrm>
            <a:off x="1368426" y="2743200"/>
            <a:ext cx="6480174" cy="16732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 algn="ctr">
              <a:spcBef>
                <a:spcPts val="54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Georgia"/>
              <a:buNone/>
              <a:defRPr b="1" sz="1600" cap="none">
                <a:solidFill>
                  <a:schemeClr val="dk2"/>
                </a:solidFill>
              </a:defRPr>
            </a:lvl1pPr>
            <a:lvl2pPr indent="-228600" lvl="1" marL="914400" rtl="0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Georgia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Georgia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Georgia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Georgia"/>
              <a:buNone/>
              <a:defRPr sz="1400">
                <a:solidFill>
                  <a:srgbClr val="888888"/>
                </a:solidFill>
              </a:defRPr>
            </a:lvl5pPr>
            <a:lvl6pPr indent="-317500" lvl="5" marL="2743200" rtl="0">
              <a:spcBef>
                <a:spcPts val="360"/>
              </a:spcBef>
              <a:spcAft>
                <a:spcPts val="0"/>
              </a:spcAft>
              <a:buSzPts val="1400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49" name="Google Shape;49;p4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0" name="Google Shape;50;p4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cap="flat" cmpd="sng" w="9525">
            <a:solidFill>
              <a:srgbClr val="7A9798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1" name="Google Shape;51;p4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52" name="Google Shape;52;p4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cxnSp>
        <p:nvCxnSpPr>
          <p:cNvPr id="53" name="Google Shape;53;p4"/>
          <p:cNvCxnSpPr/>
          <p:nvPr/>
        </p:nvCxnSpPr>
        <p:spPr>
          <a:xfrm>
            <a:off x="152400" y="2438400"/>
            <a:ext cx="8833104" cy="0"/>
          </a:xfrm>
          <a:prstGeom prst="straightConnector1">
            <a:avLst/>
          </a:prstGeom>
          <a:noFill/>
          <a:ln cap="flat" cmpd="sng" w="11425">
            <a:solidFill>
              <a:srgbClr val="7A9798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54" name="Google Shape;54;p4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5" name="Google Shape;55;p4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7A979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6" name="Google Shape;56;p4"/>
          <p:cNvSpPr txBox="1"/>
          <p:nvPr>
            <p:ph idx="12" type="sldNum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7" name="Google Shape;57;p4"/>
          <p:cNvSpPr txBox="1"/>
          <p:nvPr>
            <p:ph type="title"/>
          </p:nvPr>
        </p:nvSpPr>
        <p:spPr>
          <a:xfrm>
            <a:off x="722313" y="533400"/>
            <a:ext cx="77724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Georgia"/>
              <a:buNone/>
              <a:defRPr b="0" sz="4200" cap="none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bg>
      <p:bgPr>
        <a:solidFill>
          <a:schemeClr val="lt2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5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400"/>
              <a:buFont typeface="Georgia"/>
              <a:buNone/>
              <a:defRPr sz="33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5"/>
          <p:cNvSpPr txBox="1"/>
          <p:nvPr>
            <p:ph idx="10" type="dt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61" name="Google Shape;61;p5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62" name="Google Shape;62;p5"/>
          <p:cNvSpPr txBox="1"/>
          <p:nvPr>
            <p:ph idx="12" type="sldNum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63" name="Google Shape;63;p5"/>
          <p:cNvCxnSpPr/>
          <p:nvPr/>
        </p:nvCxnSpPr>
        <p:spPr>
          <a:xfrm flipH="1" rot="10800000">
            <a:off x="4563080" y="1575652"/>
            <a:ext cx="8921" cy="4819557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64" name="Google Shape;64;p5"/>
          <p:cNvSpPr txBox="1"/>
          <p:nvPr>
            <p:ph idx="1" type="body"/>
          </p:nvPr>
        </p:nvSpPr>
        <p:spPr>
          <a:xfrm>
            <a:off x="301752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540"/>
              </a:spcBef>
              <a:spcAft>
                <a:spcPts val="0"/>
              </a:spcAft>
              <a:buSzPts val="1400"/>
              <a:buChar char="●"/>
              <a:defRPr sz="2500"/>
            </a:lvl1pPr>
            <a:lvl2pPr indent="-317500" lvl="1" marL="914400" rtl="0">
              <a:spcBef>
                <a:spcPts val="440"/>
              </a:spcBef>
              <a:spcAft>
                <a:spcPts val="0"/>
              </a:spcAft>
              <a:buSzPts val="1400"/>
              <a:buChar char="○"/>
              <a:defRPr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17500" lvl="2" marL="13716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17500" lvl="4" marL="2286000" rtl="0">
              <a:spcBef>
                <a:spcPts val="360"/>
              </a:spcBef>
              <a:spcAft>
                <a:spcPts val="0"/>
              </a:spcAft>
              <a:buSzPts val="1400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rtl="0">
              <a:spcBef>
                <a:spcPts val="360"/>
              </a:spcBef>
              <a:spcAft>
                <a:spcPts val="0"/>
              </a:spcAft>
              <a:buSzPts val="1400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65" name="Google Shape;65;p5"/>
          <p:cNvSpPr txBox="1"/>
          <p:nvPr>
            <p:ph idx="2" type="body"/>
          </p:nvPr>
        </p:nvSpPr>
        <p:spPr>
          <a:xfrm>
            <a:off x="4800600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540"/>
              </a:spcBef>
              <a:spcAft>
                <a:spcPts val="0"/>
              </a:spcAft>
              <a:buSzPts val="1400"/>
              <a:buChar char="●"/>
              <a:defRPr sz="2500"/>
            </a:lvl1pPr>
            <a:lvl2pPr indent="-317500" lvl="1" marL="914400" rtl="0">
              <a:spcBef>
                <a:spcPts val="440"/>
              </a:spcBef>
              <a:spcAft>
                <a:spcPts val="0"/>
              </a:spcAft>
              <a:buSzPts val="1400"/>
              <a:buChar char="○"/>
              <a:defRPr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17500" lvl="2" marL="13716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17500" lvl="4" marL="2286000" rtl="0">
              <a:spcBef>
                <a:spcPts val="360"/>
              </a:spcBef>
              <a:spcAft>
                <a:spcPts val="0"/>
              </a:spcAft>
              <a:buSzPts val="1400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rtl="0">
              <a:spcBef>
                <a:spcPts val="360"/>
              </a:spcBef>
              <a:spcAft>
                <a:spcPts val="0"/>
              </a:spcAft>
              <a:buSzPts val="1400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showMasterSp="0" type="twoTxTwoObj">
  <p:cSld name="TWO_OBJECTS_WITH_TEXT">
    <p:bg>
      <p:bgPr>
        <a:solidFill>
          <a:schemeClr val="lt2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Google Shape;67;p6"/>
          <p:cNvCxnSpPr/>
          <p:nvPr/>
        </p:nvCxnSpPr>
        <p:spPr>
          <a:xfrm rot="10800000">
            <a:off x="4572000" y="2200275"/>
            <a:ext cx="0" cy="4187952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68" name="Google Shape;68;p6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9" name="Google Shape;69;p6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0" name="Google Shape;70;p6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1" name="Google Shape;71;p6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2" name="Google Shape;72;p6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3" name="Google Shape;73;p6"/>
          <p:cNvSpPr/>
          <p:nvPr/>
        </p:nvSpPr>
        <p:spPr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4" name="Google Shape;74;p6"/>
          <p:cNvSpPr txBox="1"/>
          <p:nvPr>
            <p:ph idx="1" type="body"/>
          </p:nvPr>
        </p:nvSpPr>
        <p:spPr>
          <a:xfrm>
            <a:off x="301752" y="1524000"/>
            <a:ext cx="4040188" cy="7329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54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Georgia"/>
              <a:buNone/>
              <a:defRPr b="1" sz="2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rtl="0">
              <a:spcBef>
                <a:spcPts val="440"/>
              </a:spcBef>
              <a:spcAft>
                <a:spcPts val="0"/>
              </a:spcAft>
              <a:buSzPts val="1400"/>
              <a:buFont typeface="Georgia"/>
              <a:buNone/>
              <a:defRPr b="1" sz="20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228600" lvl="2" marL="1371600" rtl="0">
              <a:spcBef>
                <a:spcPts val="400"/>
              </a:spcBef>
              <a:spcAft>
                <a:spcPts val="0"/>
              </a:spcAft>
              <a:buSzPts val="1400"/>
              <a:buFont typeface="Georgia"/>
              <a:buNone/>
              <a:defRPr b="1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228600" lvl="3" marL="1828800" rtl="0">
              <a:spcBef>
                <a:spcPts val="400"/>
              </a:spcBef>
              <a:spcAft>
                <a:spcPts val="0"/>
              </a:spcAft>
              <a:buSzPts val="1400"/>
              <a:buFont typeface="Georgia"/>
              <a:buNone/>
              <a:defRPr b="1" sz="1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228600" lvl="4" marL="2286000" rtl="0">
              <a:spcBef>
                <a:spcPts val="360"/>
              </a:spcBef>
              <a:spcAft>
                <a:spcPts val="0"/>
              </a:spcAft>
              <a:buSzPts val="1400"/>
              <a:buFont typeface="Georgia"/>
              <a:buNone/>
              <a:defRPr b="1" sz="1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rtl="0">
              <a:spcBef>
                <a:spcPts val="360"/>
              </a:spcBef>
              <a:spcAft>
                <a:spcPts val="0"/>
              </a:spcAft>
              <a:buSzPts val="1400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75" name="Google Shape;75;p6"/>
          <p:cNvSpPr txBox="1"/>
          <p:nvPr>
            <p:ph idx="2" type="body"/>
          </p:nvPr>
        </p:nvSpPr>
        <p:spPr>
          <a:xfrm>
            <a:off x="4791330" y="1524000"/>
            <a:ext cx="4041775" cy="731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540"/>
              </a:spcBef>
              <a:spcAft>
                <a:spcPts val="0"/>
              </a:spcAft>
              <a:buSzPts val="1400"/>
              <a:buFont typeface="Georgia"/>
              <a:buNone/>
              <a:defRPr b="1" sz="22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rtl="0">
              <a:spcBef>
                <a:spcPts val="440"/>
              </a:spcBef>
              <a:spcAft>
                <a:spcPts val="0"/>
              </a:spcAft>
              <a:buSzPts val="1400"/>
              <a:buFont typeface="Georgia"/>
              <a:buNone/>
              <a:defRPr b="1" sz="20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228600" lvl="2" marL="1371600" rtl="0">
              <a:spcBef>
                <a:spcPts val="400"/>
              </a:spcBef>
              <a:spcAft>
                <a:spcPts val="0"/>
              </a:spcAft>
              <a:buSzPts val="1400"/>
              <a:buFont typeface="Georgia"/>
              <a:buNone/>
              <a:defRPr b="1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228600" lvl="3" marL="1828800" rtl="0">
              <a:spcBef>
                <a:spcPts val="400"/>
              </a:spcBef>
              <a:spcAft>
                <a:spcPts val="0"/>
              </a:spcAft>
              <a:buSzPts val="1400"/>
              <a:buFont typeface="Georgia"/>
              <a:buNone/>
              <a:defRPr b="1" sz="1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228600" lvl="4" marL="2286000" rtl="0">
              <a:spcBef>
                <a:spcPts val="360"/>
              </a:spcBef>
              <a:spcAft>
                <a:spcPts val="0"/>
              </a:spcAft>
              <a:buSzPts val="1400"/>
              <a:buFont typeface="Georgia"/>
              <a:buNone/>
              <a:defRPr b="1" sz="1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rtl="0">
              <a:spcBef>
                <a:spcPts val="360"/>
              </a:spcBef>
              <a:spcAft>
                <a:spcPts val="0"/>
              </a:spcAft>
              <a:buSzPts val="1400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76" name="Google Shape;76;p6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77" name="Google Shape;77;p6"/>
          <p:cNvSpPr txBox="1"/>
          <p:nvPr>
            <p:ph idx="11" type="ftr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cxnSp>
        <p:nvCxnSpPr>
          <p:cNvPr id="78" name="Google Shape;78;p6"/>
          <p:cNvCxnSpPr/>
          <p:nvPr/>
        </p:nvCxnSpPr>
        <p:spPr>
          <a:xfrm>
            <a:off x="152400" y="1280160"/>
            <a:ext cx="8833104" cy="0"/>
          </a:xfrm>
          <a:prstGeom prst="straightConnector1">
            <a:avLst/>
          </a:prstGeom>
          <a:noFill/>
          <a:ln cap="flat" cmpd="sng" w="11425">
            <a:solidFill>
              <a:srgbClr val="7A9798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79" name="Google Shape;79;p6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cap="flat" cmpd="sng" w="9525">
            <a:solidFill>
              <a:srgbClr val="7A9798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0" name="Google Shape;80;p6"/>
          <p:cNvSpPr txBox="1"/>
          <p:nvPr>
            <p:ph idx="3" type="body"/>
          </p:nvPr>
        </p:nvSpPr>
        <p:spPr>
          <a:xfrm>
            <a:off x="301752" y="2471383"/>
            <a:ext cx="4041648" cy="38184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Char char="●"/>
              <a:defRPr sz="2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17500" lvl="1" marL="914400" rtl="0" algn="l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ymbol"/>
              <a:buChar char="○"/>
              <a:defRPr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17500" lvl="2" marL="137160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Noto Symbol"/>
              <a:buChar char="•"/>
              <a:defRPr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17500" lvl="3" marL="182880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ymbol"/>
              <a:buChar char="•"/>
              <a:defRPr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17500" lvl="4" marL="228600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eorgia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rtl="0" algn="l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oto Symbol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 algn="l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 algn="l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 algn="l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400"/>
              <a:buFont typeface="Georgia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81" name="Google Shape;81;p6"/>
          <p:cNvSpPr txBox="1"/>
          <p:nvPr>
            <p:ph idx="4" type="body"/>
          </p:nvPr>
        </p:nvSpPr>
        <p:spPr>
          <a:xfrm>
            <a:off x="4800600" y="2471383"/>
            <a:ext cx="4038600" cy="382219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Char char="●"/>
              <a:defRPr sz="2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17500" lvl="1" marL="914400" rtl="0" algn="l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ymbol"/>
              <a:buChar char="○"/>
              <a:defRPr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17500" lvl="2" marL="137160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Noto Symbol"/>
              <a:buChar char="•"/>
              <a:defRPr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17500" lvl="3" marL="182880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ymbol"/>
              <a:buChar char="•"/>
              <a:defRPr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17500" lvl="4" marL="228600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eorgia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rtl="0" algn="l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oto Symbol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 algn="l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 algn="l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 algn="l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400"/>
              <a:buFont typeface="Georgia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82" name="Google Shape;82;p6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3" name="Google Shape;83;p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7A979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4" name="Google Shape;84;p6"/>
          <p:cNvSpPr txBox="1"/>
          <p:nvPr>
            <p:ph idx="12" type="sldNum"/>
          </p:nvPr>
        </p:nvSpPr>
        <p:spPr>
          <a:xfrm>
            <a:off x="4343400" y="1042416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5" name="Google Shape;85;p6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400"/>
              <a:buFont typeface="Georgia"/>
              <a:buNone/>
              <a:defRPr sz="33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7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400"/>
              <a:buFont typeface="Georgia"/>
              <a:buNone/>
              <a:defRPr sz="33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8" name="Google Shape;88;p7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89" name="Google Shape;89;p7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90" name="Google Shape;90;p7"/>
          <p:cNvSpPr txBox="1"/>
          <p:nvPr>
            <p:ph idx="12" type="sldNum"/>
          </p:nvPr>
        </p:nvSpPr>
        <p:spPr>
          <a:xfrm>
            <a:off x="4343400" y="103602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8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3" name="Google Shape;93;p8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4" name="Google Shape;94;p8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5" name="Google Shape;95;p8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6" name="Google Shape;96;p8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Google Shape;97;p8"/>
          <p:cNvSpPr/>
          <p:nvPr/>
        </p:nvSpPr>
        <p:spPr>
          <a:xfrm>
            <a:off x="152400" y="158496"/>
            <a:ext cx="8833104" cy="6547104"/>
          </a:xfrm>
          <a:prstGeom prst="rect">
            <a:avLst/>
          </a:prstGeom>
          <a:noFill/>
          <a:ln cap="flat" cmpd="sng" w="9525">
            <a:solidFill>
              <a:srgbClr val="7A9798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8" name="Google Shape;98;p8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99" name="Google Shape;99;p8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00" name="Google Shape;100;p8"/>
          <p:cNvSpPr txBox="1"/>
          <p:nvPr>
            <p:ph idx="12" type="sldNum"/>
          </p:nvPr>
        </p:nvSpPr>
        <p:spPr>
          <a:xfrm>
            <a:off x="4267200" y="6324600"/>
            <a:ext cx="609600" cy="4413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bg>
      <p:bgPr>
        <a:solidFill>
          <a:schemeClr val="lt1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9"/>
          <p:cNvSpPr/>
          <p:nvPr/>
        </p:nvSpPr>
        <p:spPr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3" name="Google Shape;103;p9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4" name="Google Shape;104;p9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5" name="Google Shape;105;p9"/>
          <p:cNvSpPr/>
          <p:nvPr/>
        </p:nvSpPr>
        <p:spPr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6" name="Google Shape;106;p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7" name="Google Shape;107;p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8" name="Google Shape;108;p9"/>
          <p:cNvSpPr txBox="1"/>
          <p:nvPr>
            <p:ph type="title"/>
          </p:nvPr>
        </p:nvSpPr>
        <p:spPr>
          <a:xfrm>
            <a:off x="381000" y="914400"/>
            <a:ext cx="23622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Georgia"/>
              <a:buNone/>
              <a:defRPr b="1" sz="22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9" name="Google Shape;109;p9"/>
          <p:cNvSpPr txBox="1"/>
          <p:nvPr>
            <p:ph idx="1" type="body"/>
          </p:nvPr>
        </p:nvSpPr>
        <p:spPr>
          <a:xfrm>
            <a:off x="381000" y="1981200"/>
            <a:ext cx="2362200" cy="4144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54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Georgia"/>
              <a:buNone/>
              <a:defRPr sz="1600">
                <a:solidFill>
                  <a:srgbClr val="FFFFFF"/>
                </a:solidFill>
              </a:defRPr>
            </a:lvl1pPr>
            <a:lvl2pPr indent="-228600" lvl="1" marL="914400" rtl="0">
              <a:spcBef>
                <a:spcPts val="1000"/>
              </a:spcBef>
              <a:spcAft>
                <a:spcPts val="0"/>
              </a:spcAft>
              <a:buSzPts val="1400"/>
              <a:buFont typeface="Georgia"/>
              <a:buNone/>
              <a:defRPr sz="1200"/>
            </a:lvl2pPr>
            <a:lvl3pPr indent="-228600" lvl="2" marL="1371600" rtl="0">
              <a:spcBef>
                <a:spcPts val="400"/>
              </a:spcBef>
              <a:spcAft>
                <a:spcPts val="0"/>
              </a:spcAft>
              <a:buSzPts val="1400"/>
              <a:buFont typeface="Georgia"/>
              <a:buNone/>
              <a:defRPr sz="1000"/>
            </a:lvl3pPr>
            <a:lvl4pPr indent="-228600" lvl="3" marL="1828800" rtl="0">
              <a:spcBef>
                <a:spcPts val="400"/>
              </a:spcBef>
              <a:spcAft>
                <a:spcPts val="0"/>
              </a:spcAft>
              <a:buSzPts val="1400"/>
              <a:buFont typeface="Georgia"/>
              <a:buNone/>
              <a:defRPr sz="900"/>
            </a:lvl4pPr>
            <a:lvl5pPr indent="-228600" lvl="4" marL="2286000" rtl="0">
              <a:spcBef>
                <a:spcPts val="360"/>
              </a:spcBef>
              <a:spcAft>
                <a:spcPts val="0"/>
              </a:spcAft>
              <a:buSzPts val="1400"/>
              <a:buFont typeface="Georgia"/>
              <a:buNone/>
              <a:defRPr sz="900"/>
            </a:lvl5pPr>
            <a:lvl6pPr indent="-317500" lvl="5" marL="2743200" rtl="0">
              <a:spcBef>
                <a:spcPts val="360"/>
              </a:spcBef>
              <a:spcAft>
                <a:spcPts val="0"/>
              </a:spcAft>
              <a:buSzPts val="1400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10" name="Google Shape;110;p9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cap="flat" cmpd="sng" w="9525">
            <a:solidFill>
              <a:srgbClr val="7A9798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11" name="Google Shape;111;p9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cap="flat" cmpd="sng" w="11425">
            <a:solidFill>
              <a:srgbClr val="7A9798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12" name="Google Shape;112;p9"/>
          <p:cNvSpPr txBox="1"/>
          <p:nvPr>
            <p:ph idx="2" type="body"/>
          </p:nvPr>
        </p:nvSpPr>
        <p:spPr>
          <a:xfrm>
            <a:off x="3124200" y="685800"/>
            <a:ext cx="5638800" cy="54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Char char="●"/>
              <a:defRPr sz="2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17500" lvl="1" marL="914400" rtl="0" algn="l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ymbol"/>
              <a:buChar char="○"/>
              <a:defRPr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17500" lvl="2" marL="137160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Noto Symbol"/>
              <a:buChar char="•"/>
              <a:defRPr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17500" lvl="3" marL="182880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ymbol"/>
              <a:buChar char="•"/>
              <a:defRPr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17500" lvl="4" marL="228600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eorgia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rtl="0" algn="l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oto Symbol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 algn="l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 algn="l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 algn="l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400"/>
              <a:buFont typeface="Georgia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13" name="Google Shape;113;p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4" name="Google Shape;114;p9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7A979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5" name="Google Shape;115;p9"/>
          <p:cNvSpPr txBox="1"/>
          <p:nvPr>
            <p:ph idx="12" type="sldNum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6" name="Google Shape;116;p9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7" name="Google Shape;117;p9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18" name="Google Shape;118;p9"/>
          <p:cNvSpPr txBox="1"/>
          <p:nvPr>
            <p:ph idx="11" type="ftr"/>
          </p:nvPr>
        </p:nvSpPr>
        <p:spPr>
          <a:xfrm>
            <a:off x="301752" y="6410848"/>
            <a:ext cx="338328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" name="Google Shape;120;p10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cap="flat" cmpd="sng" w="11425">
            <a:solidFill>
              <a:srgbClr val="7A9798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21" name="Google Shape;121;p10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2" name="Google Shape;122;p10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3" name="Google Shape;123;p10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4" name="Google Shape;124;p10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5" name="Google Shape;125;p10"/>
          <p:cNvSpPr/>
          <p:nvPr/>
        </p:nvSpPr>
        <p:spPr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6" name="Google Shape;126;p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7" name="Google Shape;127;p10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cap="flat" cmpd="sng" w="9525">
            <a:solidFill>
              <a:srgbClr val="7A9798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8" name="Google Shape;128;p10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9" name="Google Shape;129;p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7A979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0" name="Google Shape;130;p10"/>
          <p:cNvSpPr txBox="1"/>
          <p:nvPr>
            <p:ph idx="12" type="sldNum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1" name="Google Shape;131;p10"/>
          <p:cNvSpPr txBox="1"/>
          <p:nvPr>
            <p:ph type="title"/>
          </p:nvPr>
        </p:nvSpPr>
        <p:spPr>
          <a:xfrm>
            <a:off x="3000375" y="5029200"/>
            <a:ext cx="58674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Georgia"/>
              <a:buNone/>
              <a:defRPr b="1" sz="24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32" name="Google Shape;132;p10"/>
          <p:cNvSpPr/>
          <p:nvPr>
            <p:ph idx="2" type="pic"/>
          </p:nvPr>
        </p:nvSpPr>
        <p:spPr>
          <a:xfrm>
            <a:off x="3000375" y="609600"/>
            <a:ext cx="5867400" cy="4267200"/>
          </a:xfrm>
          <a:prstGeom prst="rect">
            <a:avLst/>
          </a:prstGeom>
          <a:noFill/>
          <a:ln>
            <a:noFill/>
          </a:ln>
        </p:spPr>
      </p:sp>
      <p:sp>
        <p:nvSpPr>
          <p:cNvPr id="133" name="Google Shape;133;p10"/>
          <p:cNvSpPr txBox="1"/>
          <p:nvPr>
            <p:ph idx="1" type="body"/>
          </p:nvPr>
        </p:nvSpPr>
        <p:spPr>
          <a:xfrm>
            <a:off x="381000" y="990600"/>
            <a:ext cx="24384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54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Georgia"/>
              <a:buNone/>
              <a:defRPr sz="1600">
                <a:solidFill>
                  <a:srgbClr val="FFFFFF"/>
                </a:solidFill>
              </a:defRPr>
            </a:lvl1pPr>
            <a:lvl2pPr indent="-317500" lvl="1" marL="914400" rtl="0">
              <a:spcBef>
                <a:spcPts val="1000"/>
              </a:spcBef>
              <a:spcAft>
                <a:spcPts val="0"/>
              </a:spcAft>
              <a:buSzPts val="1400"/>
              <a:buChar char="○"/>
              <a:defRPr sz="1200"/>
            </a:lvl2pPr>
            <a:lvl3pPr indent="-317500" lvl="2" marL="13716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1000"/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900"/>
            </a:lvl4pPr>
            <a:lvl5pPr indent="-317500" lvl="4" marL="2286000" rtl="0">
              <a:spcBef>
                <a:spcPts val="360"/>
              </a:spcBef>
              <a:spcAft>
                <a:spcPts val="0"/>
              </a:spcAft>
              <a:buSzPts val="1400"/>
              <a:buChar char="•"/>
              <a:defRPr sz="900"/>
            </a:lvl5pPr>
            <a:lvl6pPr indent="-317500" lvl="5" marL="2743200" rtl="0">
              <a:spcBef>
                <a:spcPts val="360"/>
              </a:spcBef>
              <a:spcAft>
                <a:spcPts val="0"/>
              </a:spcAft>
              <a:buSzPts val="1400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34" name="Google Shape;134;p10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5" name="Google Shape;135;p10"/>
          <p:cNvSpPr txBox="1"/>
          <p:nvPr>
            <p:ph idx="10" type="dt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36" name="Google Shape;136;p10"/>
          <p:cNvSpPr txBox="1"/>
          <p:nvPr>
            <p:ph idx="11" type="ftr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" name="Google Shape;8;p1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" name="Google Shape;9;p1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" name="Google Shape;10;p1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" name="Google Shape;11;p1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3" name="Google Shape;13;p1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cap="flat" cmpd="sng" w="9525">
            <a:solidFill>
              <a:srgbClr val="7A9798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4" name="Google Shape;14;p1"/>
          <p:cNvCxnSpPr/>
          <p:nvPr/>
        </p:nvCxnSpPr>
        <p:spPr>
          <a:xfrm>
            <a:off x="152400" y="1276743"/>
            <a:ext cx="8833104" cy="0"/>
          </a:xfrm>
          <a:prstGeom prst="straightConnector1">
            <a:avLst/>
          </a:prstGeom>
          <a:noFill/>
          <a:ln cap="flat" cmpd="sng" w="9525">
            <a:solidFill>
              <a:srgbClr val="7A9798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5" name="Google Shape;15;p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" name="Google Shape;16;p1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7A979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" name="Google Shape;17;p1"/>
          <p:cNvSpPr txBox="1"/>
          <p:nvPr>
            <p:ph idx="12" type="sldNum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" name="Google Shape;18;p1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400"/>
              <a:buFont typeface="Georgia"/>
              <a:buNone/>
              <a:defRPr b="0" i="0" sz="33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1"/>
          <p:cNvSpPr txBox="1"/>
          <p:nvPr>
            <p:ph idx="1" type="body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Char char="●"/>
              <a:defRPr b="0" i="0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17500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ymbol"/>
              <a:buChar char="○"/>
              <a:defRPr b="0" i="0" sz="22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175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Noto Symbo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175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ymbol"/>
              <a:buChar char="•"/>
              <a:defRPr b="0" i="0" sz="20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175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eorgia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oto Symbol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00"/>
              <a:buFont typeface="Georgia"/>
              <a:buChar char="•"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400"/>
              <a:buFont typeface="Georgia"/>
              <a:buChar char="•"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400"/>
              <a:buFont typeface="Georgia"/>
              <a:buChar char="•"/>
              <a:defRPr b="0" i="0" sz="1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mailto:cashedlebower@jacksonsd.org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3"/>
          <p:cNvSpPr txBox="1"/>
          <p:nvPr>
            <p:ph idx="1" type="subTitle"/>
          </p:nvPr>
        </p:nvSpPr>
        <p:spPr>
          <a:xfrm>
            <a:off x="533400" y="3228536"/>
            <a:ext cx="7854696" cy="20292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r>
              <a:rPr b="1" i="0" lang="en-US" sz="3332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ENGLISH II 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666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r>
              <a:rPr b="1" i="0" lang="en-US" sz="3332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MRS. SHEDLE</a:t>
            </a:r>
            <a:r>
              <a:rPr lang="en-US" sz="3332"/>
              <a:t>BOWER &amp;</a:t>
            </a:r>
            <a:endParaRPr sz="3332"/>
          </a:p>
          <a:p>
            <a:pPr indent="0" lvl="0" marL="0" marR="0" rtl="0" algn="ctr">
              <a:lnSpc>
                <a:spcPct val="80000"/>
              </a:lnSpc>
              <a:spcBef>
                <a:spcPts val="666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r>
              <a:rPr lang="en-US" sz="3332"/>
              <a:t>MRS. CASSILIANO  </a:t>
            </a:r>
            <a:endParaRPr sz="3332"/>
          </a:p>
          <a:p>
            <a:pPr indent="0" lvl="0" marL="0" marR="0" rtl="0" algn="ctr">
              <a:lnSpc>
                <a:spcPct val="80000"/>
              </a:lnSpc>
              <a:spcBef>
                <a:spcPts val="666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r>
              <a:rPr b="1" i="0" lang="en-US" sz="3332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ROOM 515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666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r>
              <a:rPr b="1" i="0" lang="en-US" sz="3332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b="1" i="0" lang="en-US" sz="31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 b="1" i="0" sz="3100" u="none" cap="none" strike="noStrik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3" name="Google Shape;163;p13"/>
          <p:cNvSpPr txBox="1"/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Georgia"/>
              <a:buNone/>
            </a:pPr>
            <a:r>
              <a:rPr lang="en-US"/>
              <a:t>BACK TO SCHOOL NIGHT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Georgia"/>
              <a:buNone/>
            </a:pPr>
            <a:r>
              <a:rPr b="0" i="0" lang="en-US" sz="42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rPr>
              <a:t>20</a:t>
            </a:r>
            <a:r>
              <a:rPr lang="en-US"/>
              <a:t>21</a:t>
            </a:r>
            <a:r>
              <a:rPr b="0" i="0" lang="en-US" sz="42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rPr>
              <a:t>-20</a:t>
            </a:r>
            <a:r>
              <a:rPr lang="en-US"/>
              <a:t>22</a:t>
            </a:r>
            <a:endParaRPr b="0" i="0" sz="4200" u="none" cap="none" strike="noStrike">
              <a:solidFill>
                <a:schemeClr val="accen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4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Font typeface="Georgia"/>
              <a:buNone/>
            </a:pPr>
            <a:r>
              <a:rPr b="0" i="0" lang="en-US" sz="33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rPr>
              <a:t>POLICY AND PROCEDURE</a:t>
            </a:r>
            <a:endParaRPr b="0" i="0" sz="3300" u="none" cap="none" strike="noStrike">
              <a:solidFill>
                <a:srgbClr val="7A979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9" name="Google Shape;169;p14"/>
          <p:cNvSpPr txBox="1"/>
          <p:nvPr>
            <p:ph idx="1" type="body"/>
          </p:nvPr>
        </p:nvSpPr>
        <p:spPr>
          <a:xfrm>
            <a:off x="317050" y="1759725"/>
            <a:ext cx="8503800" cy="438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ymbol"/>
              <a:buChar char="●"/>
            </a:pPr>
            <a:r>
              <a:rPr b="0" i="0" lang="en-US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Homework (every night) – late for half credit </a:t>
            </a:r>
            <a:endParaRPr/>
          </a:p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ymbol"/>
              <a:buChar char="●"/>
            </a:pPr>
            <a:r>
              <a:rPr lang="en-US"/>
              <a:t>Absent work - one day for each day absent </a:t>
            </a:r>
            <a:endParaRPr/>
          </a:p>
          <a:p>
            <a:pPr indent="-274320" lvl="0" marL="274320" marR="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ymbol"/>
              <a:buChar char="●"/>
            </a:pPr>
            <a:r>
              <a:rPr b="0" i="0" lang="en-US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Classpage - </a:t>
            </a:r>
            <a:r>
              <a:rPr lang="en-US"/>
              <a:t>Google Classroom</a:t>
            </a:r>
            <a:r>
              <a:rPr b="0" i="0" lang="en-US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(assignments </a:t>
            </a:r>
            <a:r>
              <a:rPr lang="en-US"/>
              <a:t>posted</a:t>
            </a:r>
            <a:r>
              <a:rPr b="0" i="0" lang="en-US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daily)</a:t>
            </a:r>
            <a:r>
              <a:rPr lang="en-US"/>
              <a:t>, </a:t>
            </a:r>
            <a:r>
              <a:rPr b="0" i="0" lang="en-US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Genesis (</a:t>
            </a:r>
            <a:r>
              <a:rPr lang="en-US"/>
              <a:t>regularly</a:t>
            </a:r>
            <a:r>
              <a:rPr b="0" i="0" lang="en-US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) </a:t>
            </a:r>
            <a:endParaRPr/>
          </a:p>
          <a:p>
            <a:pPr indent="-274320" lvl="0" marL="274320" marR="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ymbol"/>
              <a:buChar char="●"/>
            </a:pPr>
            <a:r>
              <a:rPr b="0" i="0" lang="en-US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Student Handbook (school rules)</a:t>
            </a:r>
            <a:endParaRPr/>
          </a:p>
          <a:p>
            <a:pPr indent="-274320" lvl="0" marL="274320" marR="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ymbol"/>
              <a:buChar char="●"/>
            </a:pPr>
            <a:r>
              <a:rPr b="0" i="0" lang="en-US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Classroom Management (parent contact, detention, seating chart, disciplinary referral)</a:t>
            </a:r>
            <a:endParaRPr b="0" i="0" sz="27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74320" lvl="0" marL="274320" marR="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ymbol"/>
              <a:buChar char="●"/>
            </a:pPr>
            <a:r>
              <a:rPr lang="en-US"/>
              <a:t>Cell phone policy - securely placed in the holder for the entire class period</a:t>
            </a:r>
            <a:endParaRPr/>
          </a:p>
          <a:p>
            <a:pPr indent="-274320" lvl="0" marL="274320" marR="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ymbol"/>
              <a:buChar char="●"/>
            </a:pPr>
            <a:r>
              <a:rPr lang="en-US"/>
              <a:t>Academic Integrity - original work  </a:t>
            </a:r>
            <a:endParaRPr/>
          </a:p>
          <a:p>
            <a:pPr indent="-274320" lvl="0" marL="274320" marR="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5"/>
          <p:cNvSpPr txBox="1"/>
          <p:nvPr>
            <p:ph type="title"/>
          </p:nvPr>
        </p:nvSpPr>
        <p:spPr>
          <a:xfrm>
            <a:off x="301752" y="228600"/>
            <a:ext cx="8534400" cy="75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GRADING</a:t>
            </a:r>
            <a:endParaRPr/>
          </a:p>
        </p:txBody>
      </p:sp>
      <p:sp>
        <p:nvSpPr>
          <p:cNvPr id="175" name="Google Shape;175;p15"/>
          <p:cNvSpPr txBox="1"/>
          <p:nvPr>
            <p:ph idx="1" type="body"/>
          </p:nvPr>
        </p:nvSpPr>
        <p:spPr>
          <a:xfrm>
            <a:off x="301750" y="1348750"/>
            <a:ext cx="8503800" cy="475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74320" lvl="0" marL="274320" rtl="0" algn="l">
              <a:spcBef>
                <a:spcPts val="540"/>
              </a:spcBef>
              <a:spcAft>
                <a:spcPts val="0"/>
              </a:spcAft>
              <a:buSzPts val="2295"/>
              <a:buChar char="●"/>
            </a:pPr>
            <a:r>
              <a:rPr lang="en-US"/>
              <a:t>Departmental Grade Distribution: Assessments=50%, Homework=30%, Participation=20%</a:t>
            </a:r>
            <a:endParaRPr/>
          </a:p>
          <a:p>
            <a:pPr indent="-274320" lvl="0" marL="274320" rtl="0" algn="l">
              <a:spcBef>
                <a:spcPts val="540"/>
              </a:spcBef>
              <a:spcAft>
                <a:spcPts val="0"/>
              </a:spcAft>
              <a:buSzPts val="2295"/>
              <a:buChar char="●"/>
            </a:pPr>
            <a:r>
              <a:rPr lang="en-US"/>
              <a:t>Grading Scale: A=100-90,B=89-80, C=79-70, D=69-65, F=below 65</a:t>
            </a:r>
            <a:endParaRPr/>
          </a:p>
          <a:p>
            <a:pPr indent="-274320" lvl="0" marL="274320" rtl="0" algn="l">
              <a:spcBef>
                <a:spcPts val="540"/>
              </a:spcBef>
              <a:spcAft>
                <a:spcPts val="0"/>
              </a:spcAft>
              <a:buSzPts val="2295"/>
              <a:buChar char="●"/>
            </a:pPr>
            <a:r>
              <a:rPr lang="en-US"/>
              <a:t>Course Average: Each Marking Period = 28%, Final Examination 16%</a:t>
            </a:r>
            <a:endParaRPr/>
          </a:p>
          <a:p>
            <a:pPr indent="-274320" lvl="0" marL="274320" rtl="0" algn="l">
              <a:spcBef>
                <a:spcPts val="540"/>
              </a:spcBef>
              <a:spcAft>
                <a:spcPts val="0"/>
              </a:spcAft>
              <a:buSzPts val="2295"/>
              <a:buChar char="●"/>
            </a:pPr>
            <a:r>
              <a:rPr lang="en-US"/>
              <a:t>Final Examination Exemptions: 93 or higher all three marking periods (final grade=average of the 3)</a:t>
            </a:r>
            <a:endParaRPr/>
          </a:p>
          <a:p>
            <a:pPr indent="-274320" lvl="0" marL="274320" rtl="0" algn="l">
              <a:spcBef>
                <a:spcPts val="540"/>
              </a:spcBef>
              <a:spcAft>
                <a:spcPts val="0"/>
              </a:spcAft>
              <a:buSzPts val="2295"/>
              <a:buChar char="●"/>
            </a:pPr>
            <a:r>
              <a:rPr lang="en-US"/>
              <a:t>Authentic Assessment: Journal =15%, Essay = 35%, Presentation =25%, Close Reading Articles =25%</a:t>
            </a:r>
            <a:endParaRPr/>
          </a:p>
          <a:p>
            <a:pPr indent="-128587" lvl="0" marL="274320" rtl="0" algn="l">
              <a:spcBef>
                <a:spcPts val="5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6"/>
          <p:cNvSpPr txBox="1"/>
          <p:nvPr>
            <p:ph type="title"/>
          </p:nvPr>
        </p:nvSpPr>
        <p:spPr>
          <a:xfrm>
            <a:off x="301752" y="228600"/>
            <a:ext cx="8534400" cy="75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SUGGESTED SUPPLIES </a:t>
            </a:r>
            <a:endParaRPr/>
          </a:p>
        </p:txBody>
      </p:sp>
      <p:sp>
        <p:nvSpPr>
          <p:cNvPr id="181" name="Google Shape;181;p16"/>
          <p:cNvSpPr txBox="1"/>
          <p:nvPr>
            <p:ph idx="1" type="body"/>
          </p:nvPr>
        </p:nvSpPr>
        <p:spPr>
          <a:xfrm>
            <a:off x="301752" y="1527048"/>
            <a:ext cx="8503800" cy="457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ctr">
              <a:spcBef>
                <a:spcPts val="54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-457200" lvl="0" marL="457200" rtl="0" algn="l">
              <a:spcBef>
                <a:spcPts val="540"/>
              </a:spcBef>
              <a:spcAft>
                <a:spcPts val="0"/>
              </a:spcAft>
              <a:buSzPts val="3600"/>
              <a:buFont typeface="Georgia"/>
              <a:buChar char="●"/>
            </a:pPr>
            <a:r>
              <a:rPr lang="en-US" sz="3600"/>
              <a:t>Fully charged chromebook/charger</a:t>
            </a:r>
            <a:endParaRPr sz="3600"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Georgia"/>
              <a:buChar char="●"/>
            </a:pPr>
            <a:r>
              <a:rPr lang="en-US" sz="3600"/>
              <a:t>Wireless mouse and/or earbuds </a:t>
            </a:r>
            <a:endParaRPr sz="3600"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Georgia"/>
              <a:buChar char="●"/>
            </a:pPr>
            <a:r>
              <a:rPr lang="en-US" sz="3600"/>
              <a:t>Face mask</a:t>
            </a:r>
            <a:endParaRPr sz="3600"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Georgia"/>
              <a:buChar char="●"/>
            </a:pPr>
            <a:r>
              <a:rPr lang="en-US" sz="3600"/>
              <a:t>Backpack with a laptop sleeve</a:t>
            </a:r>
            <a:endParaRPr sz="3600"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Georgia"/>
              <a:buChar char="●"/>
            </a:pPr>
            <a:r>
              <a:rPr lang="en-US" sz="3600"/>
              <a:t>Pens/pencils/highlighters</a:t>
            </a:r>
            <a:endParaRPr sz="3600"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Georgia"/>
              <a:buChar char="●"/>
            </a:pPr>
            <a:r>
              <a:rPr lang="en-US" sz="3600"/>
              <a:t>Tissues/hand sanitizer   </a:t>
            </a:r>
            <a:endParaRPr sz="3600"/>
          </a:p>
          <a:p>
            <a:pPr indent="0" lvl="0" marL="0" rtl="0" algn="l">
              <a:spcBef>
                <a:spcPts val="54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5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5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7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Font typeface="Georgia"/>
              <a:buNone/>
            </a:pPr>
            <a:r>
              <a:rPr b="0" i="0" lang="en-US" sz="33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rPr>
              <a:t>CURRICULUM</a:t>
            </a:r>
            <a:endParaRPr b="0" i="0" sz="3300" u="none" cap="none" strike="noStrike">
              <a:solidFill>
                <a:srgbClr val="7A979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87" name="Google Shape;187;p17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74320" marR="0" rtl="0" algn="l">
              <a:lnSpc>
                <a:spcPct val="1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95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/>
          </a:p>
          <a:p>
            <a:pPr indent="-302846" lvl="0" marL="274320" marR="0" rtl="0" algn="l">
              <a:lnSpc>
                <a:spcPct val="190000"/>
              </a:lnSpc>
              <a:spcBef>
                <a:spcPts val="459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ymbol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Short Stories, poetry, nonfiction (Selected Works) – 3-4 weeks</a:t>
            </a:r>
            <a:endParaRPr sz="2400"/>
          </a:p>
          <a:p>
            <a:pPr indent="-302847" lvl="0" marL="274320" marR="0" rtl="0" algn="l">
              <a:lnSpc>
                <a:spcPct val="190000"/>
              </a:lnSpc>
              <a:spcBef>
                <a:spcPts val="459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ymbol"/>
              <a:buChar char="●"/>
            </a:pPr>
            <a:r>
              <a:rPr b="0" i="1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To Kill A Mockingbird </a:t>
            </a: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(Novel) – 4-5 weeks</a:t>
            </a:r>
            <a:endParaRPr sz="2400"/>
          </a:p>
          <a:p>
            <a:pPr indent="-302847" lvl="0" marL="274320" marR="0" rtl="0" algn="l">
              <a:lnSpc>
                <a:spcPct val="190000"/>
              </a:lnSpc>
              <a:spcBef>
                <a:spcPts val="459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ymbol"/>
              <a:buChar char="●"/>
            </a:pPr>
            <a:r>
              <a:rPr b="0" i="1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Macbeth </a:t>
            </a: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( Tragedy) – 4-5 weeks </a:t>
            </a:r>
            <a:endParaRPr sz="2400"/>
          </a:p>
          <a:p>
            <a:pPr indent="-302846" lvl="0" marL="274320" marR="0" rtl="0" algn="l">
              <a:lnSpc>
                <a:spcPct val="190000"/>
              </a:lnSpc>
              <a:spcBef>
                <a:spcPts val="459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ymbol"/>
              <a:buChar char="●"/>
            </a:pPr>
            <a:r>
              <a:rPr b="0" i="1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Night</a:t>
            </a: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(Non-Fiction) – 2 weeks</a:t>
            </a:r>
            <a:endParaRPr b="0" i="0" sz="24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274320" rtl="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marR="0" rtl="0" algn="l">
              <a:lnSpc>
                <a:spcPct val="190000"/>
              </a:lnSpc>
              <a:spcBef>
                <a:spcPts val="459"/>
              </a:spcBef>
              <a:spcAft>
                <a:spcPts val="0"/>
              </a:spcAft>
              <a:buNone/>
            </a:pPr>
            <a:r>
              <a:rPr b="0" i="0" lang="en-US" sz="2295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 b="0" i="1" sz="2295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150447" lvl="0" marL="274320" marR="0" rtl="0" algn="l">
              <a:lnSpc>
                <a:spcPct val="90000"/>
              </a:lnSpc>
              <a:spcBef>
                <a:spcPts val="459"/>
              </a:spcBef>
              <a:spcAft>
                <a:spcPts val="0"/>
              </a:spcAft>
              <a:buClr>
                <a:schemeClr val="accent1"/>
              </a:buClr>
              <a:buSzPts val="1951"/>
              <a:buFont typeface="Noto Symbol"/>
              <a:buNone/>
            </a:pPr>
            <a:r>
              <a:t/>
            </a:r>
            <a:endParaRPr b="0" i="1" sz="2295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8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Font typeface="Georgia"/>
              <a:buNone/>
            </a:pPr>
            <a:r>
              <a:rPr lang="en-US"/>
              <a:t>ONLINE ACCESS</a:t>
            </a:r>
            <a:endParaRPr b="0" i="0" sz="3300" u="none" cap="none" strike="noStrike">
              <a:solidFill>
                <a:srgbClr val="7A979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93" name="Google Shape;193;p18"/>
          <p:cNvSpPr txBox="1"/>
          <p:nvPr>
            <p:ph idx="1" type="body"/>
          </p:nvPr>
        </p:nvSpPr>
        <p:spPr>
          <a:xfrm>
            <a:off x="301750" y="1422750"/>
            <a:ext cx="8503800" cy="39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98704" lvl="0" marL="274320" rtl="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-US" sz="2900"/>
              <a:t>NJSLA - May</a:t>
            </a:r>
            <a:endParaRPr sz="2900"/>
          </a:p>
          <a:p>
            <a:pPr indent="-285750" lvl="0" marL="274320" rtl="0" algn="l">
              <a:lnSpc>
                <a:spcPct val="180000"/>
              </a:lnSpc>
              <a:spcBef>
                <a:spcPts val="592"/>
              </a:spcBef>
              <a:spcAft>
                <a:spcPts val="0"/>
              </a:spcAft>
              <a:buSzPts val="2900"/>
              <a:buChar char="●"/>
            </a:pPr>
            <a:r>
              <a:rPr lang="en-US" sz="3000"/>
              <a:t>PSAT – March</a:t>
            </a:r>
            <a:endParaRPr sz="2900"/>
          </a:p>
          <a:p>
            <a:pPr indent="-305054" lvl="0" marL="274320" marR="0" rtl="0" algn="l">
              <a:lnSpc>
                <a:spcPct val="180000"/>
              </a:lnSpc>
              <a:spcBef>
                <a:spcPts val="592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Noto Symbol"/>
              <a:buChar char="●"/>
            </a:pPr>
            <a:r>
              <a:rPr lang="en-US" sz="3000"/>
              <a:t>Linkit!</a:t>
            </a:r>
            <a:r>
              <a:rPr b="0" i="0" lang="en-US" sz="3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- Test Practice</a:t>
            </a:r>
            <a:endParaRPr sz="3000"/>
          </a:p>
          <a:p>
            <a:pPr indent="-305054" lvl="0" marL="274320" marR="0" rtl="0" algn="l">
              <a:lnSpc>
                <a:spcPct val="180000"/>
              </a:lnSpc>
              <a:spcBef>
                <a:spcPts val="592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Noto Symbol"/>
              <a:buChar char="●"/>
            </a:pPr>
            <a:r>
              <a:rPr b="0" i="0" lang="en-US" sz="3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Turnitin.com - </a:t>
            </a:r>
            <a:r>
              <a:rPr lang="en-US" sz="2900"/>
              <a:t>Written assignments</a:t>
            </a:r>
            <a:r>
              <a:rPr b="0" i="0" lang="en-US" sz="3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 sz="3000"/>
          </a:p>
          <a:p>
            <a:pPr indent="-305054" lvl="0" marL="274320" marR="0" rtl="0" algn="l">
              <a:lnSpc>
                <a:spcPct val="180000"/>
              </a:lnSpc>
              <a:spcBef>
                <a:spcPts val="592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Noto Symbol"/>
              <a:buChar char="●"/>
            </a:pPr>
            <a:r>
              <a:rPr lang="en-US" sz="3000"/>
              <a:t>Google Classroom - </a:t>
            </a:r>
            <a:r>
              <a:rPr lang="en-US" sz="2900"/>
              <a:t>Homework/Classwork </a:t>
            </a:r>
            <a:endParaRPr sz="3000"/>
          </a:p>
          <a:p>
            <a:pPr indent="-305054" lvl="0" marL="274320" marR="0" rtl="0" algn="l">
              <a:lnSpc>
                <a:spcPct val="180000"/>
              </a:lnSpc>
              <a:spcBef>
                <a:spcPts val="592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Noto Symbol"/>
              <a:buChar char="●"/>
            </a:pPr>
            <a:r>
              <a:rPr lang="en-US" sz="3000"/>
              <a:t>Google Forms - Tests/quizzes</a:t>
            </a:r>
            <a:r>
              <a:rPr lang="en-US" sz="3000"/>
              <a:t> </a:t>
            </a:r>
            <a:endParaRPr b="0" i="0" sz="30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274320" marR="0" rtl="0" algn="l">
              <a:lnSpc>
                <a:spcPct val="180000"/>
              </a:lnSpc>
              <a:spcBef>
                <a:spcPts val="592"/>
              </a:spcBef>
              <a:spcAft>
                <a:spcPts val="0"/>
              </a:spcAft>
              <a:buNone/>
            </a:pPr>
            <a:r>
              <a:t/>
            </a:r>
            <a:endParaRPr sz="2960"/>
          </a:p>
          <a:p>
            <a:pPr indent="-139544" lvl="0" marL="274320" marR="0" rtl="0" algn="l">
              <a:lnSpc>
                <a:spcPct val="80000"/>
              </a:lnSpc>
              <a:spcBef>
                <a:spcPts val="499"/>
              </a:spcBef>
              <a:spcAft>
                <a:spcPts val="0"/>
              </a:spcAft>
              <a:buClr>
                <a:schemeClr val="accent1"/>
              </a:buClr>
              <a:buSzPts val="2122"/>
              <a:buFont typeface="Noto Symbol"/>
              <a:buNone/>
            </a:pPr>
            <a:r>
              <a:t/>
            </a:r>
            <a:endParaRPr b="0" i="0" sz="2497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9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Font typeface="Georgia"/>
              <a:buNone/>
            </a:pPr>
            <a:r>
              <a:rPr lang="en-US"/>
              <a:t>WRITING </a:t>
            </a:r>
            <a:endParaRPr b="0" i="0" sz="3300" u="none" cap="none" strike="noStrike">
              <a:solidFill>
                <a:srgbClr val="7A979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99" name="Google Shape;199;p19"/>
          <p:cNvSpPr txBox="1"/>
          <p:nvPr>
            <p:ph idx="1" type="body"/>
          </p:nvPr>
        </p:nvSpPr>
        <p:spPr>
          <a:xfrm>
            <a:off x="301750" y="1447250"/>
            <a:ext cx="8503800" cy="495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97"/>
          </a:p>
          <a:p>
            <a:pPr indent="-298294" lvl="0" marL="274320" marR="0" rtl="0" algn="l">
              <a:lnSpc>
                <a:spcPct val="200000"/>
              </a:lnSpc>
              <a:spcBef>
                <a:spcPts val="499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Noto Symbol"/>
              <a:buChar char="●"/>
            </a:pPr>
            <a:r>
              <a:rPr b="0" i="0" lang="en-US" sz="25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Research </a:t>
            </a:r>
            <a:r>
              <a:rPr lang="en-US" sz="2500"/>
              <a:t>Simulation</a:t>
            </a:r>
            <a:r>
              <a:rPr b="0" i="0" lang="en-US" sz="25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- </a:t>
            </a:r>
            <a:r>
              <a:rPr lang="en-US" sz="2500"/>
              <a:t>NJSLA</a:t>
            </a:r>
            <a:r>
              <a:rPr b="0" i="0" lang="en-US" sz="25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500"/>
              <a:t>rubric graded</a:t>
            </a:r>
            <a:endParaRPr sz="2500"/>
          </a:p>
          <a:p>
            <a:pPr indent="-298294" lvl="0" marL="274320" marR="0" rtl="0" algn="l">
              <a:lnSpc>
                <a:spcPct val="200000"/>
              </a:lnSpc>
              <a:spcBef>
                <a:spcPts val="499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Noto Symbol"/>
              <a:buChar char="●"/>
            </a:pPr>
            <a:r>
              <a:rPr b="0" i="0" lang="en-US" sz="25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Literary Analysis – </a:t>
            </a:r>
            <a:r>
              <a:rPr lang="en-US" sz="2500"/>
              <a:t>NJSLA</a:t>
            </a:r>
            <a:r>
              <a:rPr b="0" i="0" lang="en-US" sz="25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rubric graded</a:t>
            </a:r>
            <a:endParaRPr sz="2500"/>
          </a:p>
          <a:p>
            <a:pPr indent="-298295" lvl="0" marL="274320" marR="0" rtl="0" algn="l">
              <a:lnSpc>
                <a:spcPct val="200000"/>
              </a:lnSpc>
              <a:spcBef>
                <a:spcPts val="499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Noto Symbol"/>
              <a:buChar char="●"/>
            </a:pPr>
            <a:r>
              <a:rPr lang="en-US" sz="2500"/>
              <a:t>Narrative Prompts - NJSLA rubric graded </a:t>
            </a:r>
            <a:endParaRPr sz="2500"/>
          </a:p>
          <a:p>
            <a:pPr indent="-298295" lvl="0" marL="274320" marR="0" rtl="0" algn="l">
              <a:lnSpc>
                <a:spcPct val="200000"/>
              </a:lnSpc>
              <a:spcBef>
                <a:spcPts val="499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Noto Symbol"/>
              <a:buChar char="●"/>
            </a:pPr>
            <a:r>
              <a:rPr lang="en-US" sz="2500"/>
              <a:t>Short </a:t>
            </a:r>
            <a:r>
              <a:rPr b="0" i="0" lang="en-US" sz="25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Responses  - Throughout the semester</a:t>
            </a:r>
            <a:endParaRPr b="0" i="0" sz="25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87337" lvl="0" marL="274320" rtl="0" algn="l">
              <a:lnSpc>
                <a:spcPct val="200000"/>
              </a:lnSpc>
              <a:spcBef>
                <a:spcPts val="499"/>
              </a:spcBef>
              <a:spcAft>
                <a:spcPts val="0"/>
              </a:spcAft>
              <a:buSzPts val="2500"/>
              <a:buChar char="●"/>
            </a:pPr>
            <a:r>
              <a:rPr lang="en-US" sz="2500"/>
              <a:t>Action Based Research - Journal entries, Formal essay</a:t>
            </a:r>
            <a:endParaRPr sz="25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0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Font typeface="Georgia"/>
              <a:buNone/>
            </a:pPr>
            <a:r>
              <a:rPr b="0" i="0" lang="en-US" sz="33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rPr>
              <a:t>ABOUT THE TEACHER</a:t>
            </a:r>
            <a:endParaRPr b="0" i="0" sz="3300" u="none" cap="none" strike="noStrike">
              <a:solidFill>
                <a:srgbClr val="7A979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5" name="Google Shape;205;p20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5590" lvl="0" marL="27432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ymbol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Graduated from Georgian Court University with a Bachelor of Arts in English and Certification as a Teacher of English</a:t>
            </a:r>
            <a:endParaRPr sz="2400"/>
          </a:p>
          <a:p>
            <a:pPr indent="-274320" lvl="0" marL="27432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75590" lvl="0" marL="27432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ymbol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Teaching at J</a:t>
            </a:r>
            <a:r>
              <a:rPr lang="en-US" sz="2400"/>
              <a:t>MHS </a:t>
            </a: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since 200</a:t>
            </a:r>
            <a:r>
              <a:rPr lang="en-US" sz="2400"/>
              <a:t>5</a:t>
            </a: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-200</a:t>
            </a:r>
            <a:r>
              <a:rPr lang="en-US" sz="2400"/>
              <a:t>6</a:t>
            </a: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school year</a:t>
            </a:r>
            <a:endParaRPr b="0" i="0" sz="24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275590" lvl="0" marL="27432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ymbol"/>
              <a:buChar char="●"/>
            </a:pPr>
            <a:r>
              <a:rPr lang="en-US" sz="2400"/>
              <a:t>Student taught here also</a:t>
            </a: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2004-2005 school year</a:t>
            </a:r>
            <a:endParaRPr sz="2400"/>
          </a:p>
          <a:p>
            <a:pPr indent="-274320" lvl="0" marL="27432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75590" lvl="0" marL="27432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ymbol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Available for after school extra help 1:45-2:15</a:t>
            </a:r>
            <a:endParaRPr sz="2400"/>
          </a:p>
          <a:p>
            <a:pPr indent="-274320" lvl="0" marL="27432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75590" lvl="0" marL="27432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ymbol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Email – </a:t>
            </a:r>
            <a:r>
              <a:rPr b="0" i="0" lang="en-US" sz="2400" u="sng" cap="none" strike="noStrike">
                <a:solidFill>
                  <a:schemeClr val="hlink"/>
                </a:solidFill>
                <a:latin typeface="Georgia"/>
                <a:ea typeface="Georgia"/>
                <a:cs typeface="Georgia"/>
                <a:sym typeface="Georgia"/>
                <a:hlinkClick r:id="rId3"/>
              </a:rPr>
              <a:t>cashedlebower@jacksonsd.org</a:t>
            </a: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 sz="2400"/>
          </a:p>
          <a:p>
            <a:pPr indent="-128587" lvl="0" marL="27432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ymbo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1"/>
          <p:cNvSpPr txBox="1"/>
          <p:nvPr>
            <p:ph type="title"/>
          </p:nvPr>
        </p:nvSpPr>
        <p:spPr>
          <a:xfrm>
            <a:off x="301752" y="228600"/>
            <a:ext cx="8534400" cy="75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GOALS</a:t>
            </a:r>
            <a:endParaRPr/>
          </a:p>
        </p:txBody>
      </p:sp>
      <p:sp>
        <p:nvSpPr>
          <p:cNvPr id="211" name="Google Shape;211;p21"/>
          <p:cNvSpPr txBox="1"/>
          <p:nvPr>
            <p:ph idx="1" type="body"/>
          </p:nvPr>
        </p:nvSpPr>
        <p:spPr>
          <a:xfrm>
            <a:off x="301752" y="1527048"/>
            <a:ext cx="8503800" cy="457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200000"/>
              </a:lnSpc>
              <a:spcBef>
                <a:spcPts val="54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Ability to analyze literary devices in multiple genres</a:t>
            </a:r>
            <a:endParaRPr/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Superior command of compositional skills</a:t>
            </a:r>
            <a:endParaRPr/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Polished public speaking and listening skills</a:t>
            </a:r>
            <a:endParaRPr/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Strong comprehension skills when reading independently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Understanding of the research process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ivic">
  <a:themeElements>
    <a:clrScheme name="Civic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